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76" r:id="rId15"/>
    <p:sldId id="281" r:id="rId16"/>
    <p:sldId id="265" r:id="rId17"/>
    <p:sldId id="272" r:id="rId18"/>
    <p:sldId id="273" r:id="rId19"/>
    <p:sldId id="274" r:id="rId20"/>
    <p:sldId id="266" r:id="rId21"/>
    <p:sldId id="27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5" d="100"/>
          <a:sy n="95" d="100"/>
        </p:scale>
        <p:origin x="119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  <dgm:t>
        <a:bodyPr/>
        <a:lstStyle/>
        <a:p>
          <a:endParaRPr lang="es-ES"/>
        </a:p>
      </dgm:t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 smtClean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 smtClean="0"/>
              <a:t>- Google </a:t>
            </a:r>
            <a:r>
              <a:rPr lang="es-ES" dirty="0" err="1" smtClean="0"/>
              <a:t>Classroom</a:t>
            </a:r>
            <a:r>
              <a:rPr lang="es-ES" dirty="0" smtClean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 smtClean="0"/>
              <a:t>- Cualquier desarrollador puede aportar su propio producto a Google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Education</a:t>
            </a:r>
            <a:r>
              <a:rPr lang="es-ES" dirty="0" smtClean="0"/>
              <a:t>. Existen ciertos requerimientos para hacerlo.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Anuncios no intrusivos.</a:t>
            </a:r>
          </a:p>
          <a:p>
            <a:r>
              <a:rPr lang="es-ES" dirty="0" smtClean="0"/>
              <a:t>Sin compras dentro de la aplicación.</a:t>
            </a:r>
          </a:p>
          <a:p>
            <a:r>
              <a:rPr lang="es-ES" dirty="0" smtClean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61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Posee un servicio, </a:t>
            </a:r>
            <a:r>
              <a:rPr lang="es-ES" dirty="0" err="1" smtClean="0"/>
              <a:t>Steam</a:t>
            </a:r>
            <a:r>
              <a:rPr lang="es-ES" dirty="0" smtClean="0"/>
              <a:t> </a:t>
            </a:r>
            <a:r>
              <a:rPr lang="es-ES" dirty="0" err="1" smtClean="0"/>
              <a:t>Greenlight</a:t>
            </a:r>
            <a:r>
              <a:rPr lang="es-ES" dirty="0" smtClean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La política de publicación y el precio al que se vende cada juego se decide por parte de </a:t>
            </a:r>
            <a:r>
              <a:rPr lang="es-ES" dirty="0" err="1" smtClean="0"/>
              <a:t>Steam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Existen otras tiendas digitales que ofrecen más facilidades al desarrollador novel, pero que tienen mucha menos difusión.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Sony posee un Programa de Incubación de Desarrolladores, en el que reclutan a desarrolladores </a:t>
            </a:r>
            <a:r>
              <a:rPr lang="es-ES" dirty="0" err="1" smtClean="0"/>
              <a:t>indie</a:t>
            </a:r>
            <a:r>
              <a:rPr lang="es-ES" dirty="0" smtClean="0"/>
              <a:t> para crear juegos para sus consolas.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Xbox Live</a:t>
            </a:r>
            <a:endParaRPr lang="es-ES" dirty="0"/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 estar bastante más cerca del PC (Microsoft), </a:t>
            </a:r>
            <a:r>
              <a:rPr lang="es-ES" dirty="0" smtClean="0"/>
              <a:t>hay </a:t>
            </a:r>
            <a:r>
              <a:rPr lang="es-ES" dirty="0" err="1" smtClean="0"/>
              <a:t>multiplayer</a:t>
            </a:r>
            <a:r>
              <a:rPr lang="es-ES" dirty="0" smtClean="0"/>
              <a:t> compartido en una muy pequeña selección de 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ID@XBOX. Programa para desarrollar juegos y venderlos digitalmente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/>
              <a:t>Wallfer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1745</TotalTime>
  <Words>598</Words>
  <Application>Microsoft Office PowerPoint</Application>
  <PresentationFormat>Panorámica</PresentationFormat>
  <Paragraphs>95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Presentación de PowerPoint</vt:lpstr>
      <vt:lpstr>Presentación de PowerPoint</vt:lpstr>
      <vt:lpstr>Tiendas de videojuegos online</vt:lpstr>
      <vt:lpstr>Steam</vt:lpstr>
      <vt:lpstr>Play Station Store</vt:lpstr>
      <vt:lpstr>Xbox Live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Escuela Politécnica Superior</cp:lastModifiedBy>
  <cp:revision>42</cp:revision>
  <dcterms:created xsi:type="dcterms:W3CDTF">2016-11-28T12:35:15Z</dcterms:created>
  <dcterms:modified xsi:type="dcterms:W3CDTF">2016-12-01T17:09:58Z</dcterms:modified>
</cp:coreProperties>
</file>